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A9397-0705-4083-AE72-3A8C7BB8AD84}" v="1" dt="2024-03-03T17:57:06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B4CD0-3FC2-1652-8EDB-86B4BF716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194AD-9CE8-E8FC-C33B-BBE188FE2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C332C-A9C7-08EE-6FB4-188C4550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E38E2-B1D7-2C27-C3B3-FFB9A923A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0CBCC-4B2B-039C-EF2E-9BB99DDF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2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CBAF5-3E17-AA4D-BC18-DAB468F4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2AE34-CEF7-BA0E-1EAD-20FE0BDDD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36111-2A51-B3F8-3D45-2BC6DCC2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72DA6-4B7A-0CFE-2AEB-749B0ECE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290B6-8936-775D-4EBB-65AFF339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201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D817A3-FA3D-32AD-C55B-4B614E788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90EF3-A5E6-CF9C-485C-6DDD19420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5CF63-E82B-4AC8-3733-0AC18CCBC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11A45-6361-CF4A-0BB4-456A58CE5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959B-9950-4763-104C-2914261A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9765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511BB-61A5-E329-9719-C4A70A51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5F884-E4EE-3C32-BF85-9F0827960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67AA9-1D08-79EF-76A3-CF364049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32B5-059E-305B-2DC6-57FE84CF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A2D60-7E81-10D0-E28C-EB78F66E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39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0BA8-3AC5-FB76-9892-CF28B488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9A78A-C4EB-2040-3B48-E03BA1148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3DC44-6186-98B6-7D57-D5BAADAD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CADD-EB97-EA15-E1EA-5FC33D6E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D9177-079B-295F-2D35-1FFF3868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7470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57159-F5E9-0EDA-4406-0B25DFA47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AA34C-45DD-3560-913B-5D576957C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A46ADE-BACA-9A06-8DAC-898135549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5C77-89D7-71C0-D1D5-CEF53D59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01A53-33FA-A280-5550-F65E16B49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7D881-583A-267C-6979-BE4401B6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6864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63C6-BA92-61D4-5B6A-2C7F78494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8D5B6-07D3-1023-B9FA-4ECF1840C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B6AF7-66A0-8844-72FD-34B70D5F7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6E41C-A11C-FE94-76A2-9DFC40484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2BF212-AC96-7201-EA82-3FC0EEF82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5C3DC4-1411-7B28-27BE-A50B4EBF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73095-AD20-63CA-19FF-D4D38210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BDEA95-0794-601C-E0F2-D7EB372D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3110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4C4E-D73C-02E1-E189-2E254119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A41B3-0C4D-938D-6F7B-A6B06CECC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722D12-C24B-F8D1-1947-F2983A9B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8E2CF-CFA2-EFF0-C6AD-6B45A03F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3308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F3065-45C4-94F6-F4F0-85E54561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BD66D-0EEA-B62C-9C3A-80EA64D5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66E13-5A3D-6AD9-42EE-2A3DBDDD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1183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A9606-786A-17E4-3502-8EB758037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672F2-E03D-C11E-A1BE-74FB678A5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669FC-8EA5-18C1-2B48-6D6F6F92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4C211-C81D-9D5F-342C-25AF682E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67C8D-9640-7821-6733-A2F75343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B37D88-F7C5-97EA-ECA9-E66EA45D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414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6F5FD-BFEA-0BB2-0314-18A98F46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5D0C7A-9C29-0D1E-CC16-F73F06762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82C73-6DCB-E1AE-F045-47F9131FA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D67BD-D063-5B18-2CE4-88671A1E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8D962-3DEB-050B-E844-81D3C439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901C4-E9BF-1F23-FCC6-4ED47F37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052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AA422-FDA6-3D30-5FAE-0137EAB6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46255-43E9-4590-7EE8-C8BB8B3D7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B2678-D51E-70A2-10BC-95A591D21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D5F8-4E1C-4CA6-8630-BDD5081F454C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F240A-5E29-E275-8AA2-FEACEA9E8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55582-7BC5-D59F-809D-E635C1DA0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4AFF-6ED9-46C9-9CA0-BEB7D945209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3614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B24B-C1EF-53A9-3B71-58742892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21" y="1"/>
            <a:ext cx="1137401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>
                <a:latin typeface="ML-TTAmbili" panose="04000000000000000000" pitchFamily="82" charset="0"/>
              </a:rPr>
              <a:t>hm\-ta-L-¯</a:t>
            </a:r>
            <a:r>
              <a:rPr lang="en-US" b="1" dirty="0" err="1">
                <a:latin typeface="ML-TTAmbili" panose="04000000000000000000" pitchFamily="82" charset="0"/>
              </a:rPr>
              <a:t>nÂ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thKw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h¶nSpw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{]</a:t>
            </a:r>
            <a:r>
              <a:rPr lang="en-US" b="1" dirty="0" err="1">
                <a:latin typeface="ML-TTAmbili" panose="04000000000000000000" pitchFamily="82" charset="0"/>
              </a:rPr>
              <a:t>mW</a:t>
            </a:r>
            <a:r>
              <a:rPr lang="en-US" b="1" dirty="0">
                <a:latin typeface="ML-TTAmbili" panose="04000000000000000000" pitchFamily="82" charset="0"/>
              </a:rPr>
              <a:t>-\m-</a:t>
            </a:r>
            <a:r>
              <a:rPr lang="en-US" b="1" dirty="0" err="1">
                <a:latin typeface="ML-TTAmbili" panose="04000000000000000000" pitchFamily="82" charset="0"/>
              </a:rPr>
              <a:t>Ys</a:t>
            </a:r>
            <a:r>
              <a:rPr lang="en-US" b="1" dirty="0">
                <a:latin typeface="ML-TTAmbili" panose="04000000000000000000" pitchFamily="82" charset="0"/>
              </a:rPr>
              <a:t>\ ImWp-hm³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DÅw</a:t>
            </a:r>
            <a:r>
              <a:rPr lang="en-US" b="1" dirty="0">
                <a:latin typeface="ML-TTAmbili" panose="04000000000000000000" pitchFamily="82" charset="0"/>
              </a:rPr>
              <a:t> sh¼pt¶ Bi-tb-</a:t>
            </a:r>
            <a:r>
              <a:rPr lang="en-US" b="1" dirty="0" err="1">
                <a:latin typeface="ML-TTAmbili" panose="04000000000000000000" pitchFamily="82" charset="0"/>
              </a:rPr>
              <a:t>dpt</a:t>
            </a:r>
            <a:r>
              <a:rPr lang="en-US" b="1" dirty="0">
                <a:latin typeface="ML-TTAmbili" panose="04000000000000000000" pitchFamily="82" charset="0"/>
              </a:rPr>
              <a:t>¶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Im´m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thKw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h¶n-StW</a:t>
            </a:r>
            <a:endParaRPr lang="en-AE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DFC92-0BDA-EB46-8C19-48947C1F9407}"/>
              </a:ext>
            </a:extLst>
          </p:cNvPr>
          <p:cNvSpPr txBox="1">
            <a:spLocks/>
          </p:cNvSpPr>
          <p:nvPr/>
        </p:nvSpPr>
        <p:spPr>
          <a:xfrm>
            <a:off x="494520" y="3429000"/>
            <a:ext cx="1137401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Vaanameghathil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</a:t>
            </a:r>
            <a:r>
              <a:rPr lang="en-US" sz="4000" dirty="0" err="1"/>
              <a:t>vannidum</a:t>
            </a:r>
            <a:endParaRPr lang="en-US" sz="4000" dirty="0"/>
          </a:p>
          <a:p>
            <a:pPr algn="l"/>
            <a:r>
              <a:rPr lang="en-US" sz="4000" dirty="0" err="1"/>
              <a:t>Praana</a:t>
            </a:r>
            <a:r>
              <a:rPr lang="en-US" sz="4000" dirty="0"/>
              <a:t> </a:t>
            </a:r>
            <a:r>
              <a:rPr lang="en-US" sz="4000" dirty="0" err="1"/>
              <a:t>naadane</a:t>
            </a:r>
            <a:r>
              <a:rPr lang="en-US" sz="4000" dirty="0"/>
              <a:t> </a:t>
            </a:r>
            <a:r>
              <a:rPr lang="en-US" sz="4000" dirty="0" err="1"/>
              <a:t>kaanuvaan</a:t>
            </a:r>
            <a:endParaRPr lang="en-US" sz="4000" dirty="0"/>
          </a:p>
          <a:p>
            <a:pPr algn="l"/>
            <a:r>
              <a:rPr lang="en-US" sz="4000" dirty="0" err="1"/>
              <a:t>Ullam</a:t>
            </a:r>
            <a:r>
              <a:rPr lang="en-US" sz="4000" dirty="0"/>
              <a:t> </a:t>
            </a:r>
            <a:r>
              <a:rPr lang="en-US" sz="4000" dirty="0" err="1"/>
              <a:t>vembunne</a:t>
            </a:r>
            <a:r>
              <a:rPr lang="en-US" sz="4000" dirty="0"/>
              <a:t> </a:t>
            </a:r>
            <a:r>
              <a:rPr lang="en-US" sz="4000" dirty="0" err="1"/>
              <a:t>aashayerunne</a:t>
            </a:r>
            <a:endParaRPr lang="en-US" sz="4000" dirty="0"/>
          </a:p>
          <a:p>
            <a:pPr algn="l"/>
            <a:r>
              <a:rPr lang="en-US" sz="4000" dirty="0" err="1"/>
              <a:t>Kaanthaa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</a:t>
            </a:r>
            <a:r>
              <a:rPr lang="en-US" sz="4000" dirty="0" err="1"/>
              <a:t>vannidane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03107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B24B-C1EF-53A9-3B71-58742892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21" y="1"/>
            <a:ext cx="1137401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>
                <a:latin typeface="ML-TTAmbili" panose="04000000000000000000" pitchFamily="82" charset="0"/>
              </a:rPr>
              <a:t>bp²-`o-Xn-IÄ </a:t>
            </a:r>
            <a:r>
              <a:rPr lang="en-US" b="1" dirty="0" err="1">
                <a:latin typeface="ML-TTAmbili" panose="04000000000000000000" pitchFamily="82" charset="0"/>
              </a:rPr>
              <a:t>F§pw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tIÄ¡pt</a:t>
            </a:r>
            <a:r>
              <a:rPr lang="en-US" b="1" dirty="0">
                <a:latin typeface="ML-TTAmbili" panose="04000000000000000000" pitchFamily="82" charset="0"/>
              </a:rPr>
              <a:t>¶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£maw </a:t>
            </a:r>
            <a:r>
              <a:rPr lang="en-US" b="1" dirty="0" err="1">
                <a:latin typeface="ML-TTAmbili" panose="04000000000000000000" pitchFamily="82" charset="0"/>
              </a:rPr>
              <a:t>hym</a:t>
            </a:r>
            <a:r>
              <a:rPr lang="en-US" b="1" dirty="0">
                <a:latin typeface="ML-TTAmbili" panose="04000000000000000000" pitchFamily="82" charset="0"/>
              </a:rPr>
              <a:t>[n ]</a:t>
            </a:r>
            <a:r>
              <a:rPr lang="en-US" b="1" dirty="0" err="1">
                <a:latin typeface="ML-TTAmbili" panose="04000000000000000000" pitchFamily="82" charset="0"/>
              </a:rPr>
              <a:t>SÀ¶n-Spt</a:t>
            </a:r>
            <a:r>
              <a:rPr lang="en-US" b="1" dirty="0">
                <a:latin typeface="ML-TTAmbili" panose="04000000000000000000" pitchFamily="82" charset="0"/>
              </a:rPr>
              <a:t>¶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Bi-bn-</a:t>
            </a:r>
            <a:r>
              <a:rPr lang="en-US" b="1" dirty="0" err="1">
                <a:latin typeface="ML-TTAmbili" panose="04000000000000000000" pitchFamily="82" charset="0"/>
              </a:rPr>
              <a:t>ÃmsX</a:t>
            </a:r>
            <a:r>
              <a:rPr lang="en-US" b="1" dirty="0">
                <a:latin typeface="ML-TTAmbili" panose="04000000000000000000" pitchFamily="82" charset="0"/>
              </a:rPr>
              <a:t> ]</a:t>
            </a:r>
            <a:r>
              <a:rPr lang="en-US" b="1" dirty="0" err="1">
                <a:latin typeface="ML-TTAmbili" panose="04000000000000000000" pitchFamily="82" charset="0"/>
              </a:rPr>
              <a:t>cn</a:t>
            </a:r>
            <a:r>
              <a:rPr lang="en-US" b="1" dirty="0">
                <a:latin typeface="ML-TTAmbili" panose="04000000000000000000" pitchFamily="82" charset="0"/>
              </a:rPr>
              <a:t>-{`m-´-</a:t>
            </a:r>
            <a:r>
              <a:rPr lang="en-US" b="1" dirty="0" err="1">
                <a:latin typeface="ML-TTAmbili" panose="04000000000000000000" pitchFamily="82" charset="0"/>
              </a:rPr>
              <a:t>cmbv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temI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PmXn</a:t>
            </a:r>
            <a:r>
              <a:rPr lang="en-US" b="1" dirty="0">
                <a:latin typeface="ML-TTAmbili" panose="04000000000000000000" pitchFamily="82" charset="0"/>
              </a:rPr>
              <a:t>-IÄ </a:t>
            </a:r>
            <a:r>
              <a:rPr lang="en-US" b="1" dirty="0" err="1">
                <a:latin typeface="ML-TTAmbili" panose="04000000000000000000" pitchFamily="82" charset="0"/>
              </a:rPr>
              <a:t>tIgp</a:t>
            </a:r>
            <a:r>
              <a:rPr lang="en-US" b="1" dirty="0">
                <a:latin typeface="ML-TTAmbili" panose="04000000000000000000" pitchFamily="82" charset="0"/>
              </a:rPr>
              <a:t>-t¶</a:t>
            </a:r>
            <a:endParaRPr lang="en-AE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DFC92-0BDA-EB46-8C19-48947C1F9407}"/>
              </a:ext>
            </a:extLst>
          </p:cNvPr>
          <p:cNvSpPr txBox="1">
            <a:spLocks/>
          </p:cNvSpPr>
          <p:nvPr/>
        </p:nvSpPr>
        <p:spPr>
          <a:xfrm>
            <a:off x="494520" y="3429000"/>
            <a:ext cx="1137401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Yudha</a:t>
            </a:r>
            <a:r>
              <a:rPr lang="en-US" sz="4000" dirty="0"/>
              <a:t> </a:t>
            </a:r>
            <a:r>
              <a:rPr lang="en-US" sz="4000" dirty="0" err="1"/>
              <a:t>bheethikal</a:t>
            </a:r>
            <a:r>
              <a:rPr lang="en-US" sz="4000" dirty="0"/>
              <a:t> </a:t>
            </a:r>
            <a:r>
              <a:rPr lang="en-US" sz="4000" dirty="0" err="1"/>
              <a:t>engum</a:t>
            </a:r>
            <a:r>
              <a:rPr lang="en-US" sz="4000" dirty="0"/>
              <a:t> </a:t>
            </a:r>
            <a:r>
              <a:rPr lang="en-US" sz="4000" dirty="0" err="1"/>
              <a:t>kelkkunne</a:t>
            </a:r>
            <a:endParaRPr lang="en-US" sz="4000" dirty="0"/>
          </a:p>
          <a:p>
            <a:pPr algn="l"/>
            <a:r>
              <a:rPr lang="en-US" sz="4000" dirty="0" err="1"/>
              <a:t>Kshaamam</a:t>
            </a:r>
            <a:r>
              <a:rPr lang="en-US" sz="4000" dirty="0"/>
              <a:t> </a:t>
            </a:r>
            <a:r>
              <a:rPr lang="en-US" sz="4000" dirty="0" err="1"/>
              <a:t>vyaadi</a:t>
            </a:r>
            <a:r>
              <a:rPr lang="en-US" sz="4000" dirty="0"/>
              <a:t> </a:t>
            </a:r>
            <a:r>
              <a:rPr lang="en-US" sz="4000" dirty="0" err="1"/>
              <a:t>padarnnidunne</a:t>
            </a:r>
            <a:endParaRPr lang="en-US" sz="4000" dirty="0"/>
          </a:p>
          <a:p>
            <a:pPr algn="l"/>
            <a:r>
              <a:rPr lang="en-US" sz="4000" dirty="0" err="1"/>
              <a:t>Aashayillaathe</a:t>
            </a:r>
            <a:r>
              <a:rPr lang="en-US" sz="4000" dirty="0"/>
              <a:t> </a:t>
            </a:r>
            <a:r>
              <a:rPr lang="en-US" sz="4000" dirty="0" err="1"/>
              <a:t>paribhraantharaay</a:t>
            </a:r>
            <a:endParaRPr lang="en-US" sz="4000" dirty="0"/>
          </a:p>
          <a:p>
            <a:pPr algn="l"/>
            <a:r>
              <a:rPr lang="en-US" sz="4000" dirty="0"/>
              <a:t>Loka </a:t>
            </a:r>
            <a:r>
              <a:rPr lang="en-US" sz="4000" dirty="0" err="1"/>
              <a:t>jaathikal</a:t>
            </a:r>
            <a:r>
              <a:rPr lang="en-US" sz="4000" dirty="0"/>
              <a:t> </a:t>
            </a:r>
            <a:r>
              <a:rPr lang="en-US" sz="4000" dirty="0" err="1"/>
              <a:t>kezhunne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98222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B24B-C1EF-53A9-3B71-58742892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21" y="1"/>
            <a:ext cx="1137401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 err="1">
                <a:latin typeface="ML-TTAmbili" panose="04000000000000000000" pitchFamily="82" charset="0"/>
              </a:rPr>
              <a:t>A¯n-t</a:t>
            </a:r>
            <a:r>
              <a:rPr lang="en-US" b="1" dirty="0">
                <a:latin typeface="ML-TTAmbili" panose="04000000000000000000" pitchFamily="82" charset="0"/>
              </a:rPr>
              <a:t>]m-</a:t>
            </a:r>
            <a:r>
              <a:rPr lang="en-US" b="1" dirty="0" err="1">
                <a:latin typeface="ML-TTAmbili" panose="04000000000000000000" pitchFamily="82" charset="0"/>
              </a:rPr>
              <a:t>epÅ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hr</a:t>
            </a:r>
            <a:r>
              <a:rPr lang="en-US" b="1" dirty="0">
                <a:latin typeface="ML-TTAmbili" panose="04000000000000000000" pitchFamily="82" charset="0"/>
              </a:rPr>
              <a:t>£-§Ä ]</a:t>
            </a:r>
            <a:r>
              <a:rPr lang="en-US" b="1" dirty="0" err="1">
                <a:latin typeface="ML-TTAmbili" panose="04000000000000000000" pitchFamily="82" charset="0"/>
              </a:rPr>
              <a:t>q¯p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A´y</a:t>
            </a:r>
            <a:r>
              <a:rPr lang="en-US" b="1" dirty="0">
                <a:latin typeface="ML-TTAmbili" panose="04000000000000000000" pitchFamily="82" charset="0"/>
              </a:rPr>
              <a:t>-\m-</a:t>
            </a:r>
            <a:r>
              <a:rPr lang="en-US" b="1" dirty="0" err="1">
                <a:latin typeface="ML-TTAmbili" panose="04000000000000000000" pitchFamily="82" charset="0"/>
              </a:rPr>
              <a:t>fp</a:t>
            </a:r>
            <a:r>
              <a:rPr lang="en-US" b="1" dirty="0">
                <a:latin typeface="ML-TTAmbili" panose="04000000000000000000" pitchFamily="82" charset="0"/>
              </a:rPr>
              <a:t>-IÄ </a:t>
            </a:r>
            <a:r>
              <a:rPr lang="en-US" b="1" dirty="0" err="1">
                <a:latin typeface="ML-TTAmbili" panose="04000000000000000000" pitchFamily="82" charset="0"/>
              </a:rPr>
              <a:t>ASp¯p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Bß</a:t>
            </a:r>
            <a:r>
              <a:rPr lang="en-US" b="1" dirty="0">
                <a:latin typeface="ML-TTAmbili" panose="04000000000000000000" pitchFamily="82" charset="0"/>
              </a:rPr>
              <a:t>-\m-</a:t>
            </a:r>
            <a:r>
              <a:rPr lang="en-US" b="1" dirty="0" err="1">
                <a:latin typeface="ML-TTAmbili" panose="04000000000000000000" pitchFamily="82" charset="0"/>
              </a:rPr>
              <a:t>Ys</a:t>
            </a:r>
            <a:r>
              <a:rPr lang="en-US" b="1" dirty="0">
                <a:latin typeface="ML-TTAmbili" panose="04000000000000000000" pitchFamily="82" charset="0"/>
              </a:rPr>
              <a:t>\ FXn-tcÂ¡p-hm³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Bi-</a:t>
            </a:r>
            <a:r>
              <a:rPr lang="en-US" b="1" dirty="0" err="1">
                <a:latin typeface="ML-TTAmbili" panose="04000000000000000000" pitchFamily="82" charset="0"/>
              </a:rPr>
              <a:t>tbmsS</a:t>
            </a:r>
            <a:r>
              <a:rPr lang="en-US" b="1" dirty="0">
                <a:latin typeface="ML-TTAmbili" panose="04000000000000000000" pitchFamily="82" charset="0"/>
              </a:rPr>
              <a:t> Hcp-§</a:t>
            </a:r>
            <a:r>
              <a:rPr lang="en-US" b="1" dirty="0" err="1">
                <a:latin typeface="ML-TTAmbili" panose="04000000000000000000" pitchFamily="82" charset="0"/>
              </a:rPr>
              <a:t>nSmw</a:t>
            </a:r>
            <a:r>
              <a:rPr lang="en-US" b="1" dirty="0">
                <a:latin typeface="ML-TTAmbili" panose="04000000000000000000" pitchFamily="82" charset="0"/>
              </a:rPr>
              <a:t> \mw</a:t>
            </a:r>
            <a:endParaRPr lang="en-AE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DFC92-0BDA-EB46-8C19-48947C1F9407}"/>
              </a:ext>
            </a:extLst>
          </p:cNvPr>
          <p:cNvSpPr txBox="1">
            <a:spLocks/>
          </p:cNvSpPr>
          <p:nvPr/>
        </p:nvSpPr>
        <p:spPr>
          <a:xfrm>
            <a:off x="494520" y="3429000"/>
            <a:ext cx="1137401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Athi </a:t>
            </a:r>
            <a:r>
              <a:rPr lang="en-US" sz="4000" dirty="0" err="1"/>
              <a:t>polulla</a:t>
            </a:r>
            <a:r>
              <a:rPr lang="en-US" sz="4000" dirty="0"/>
              <a:t> </a:t>
            </a:r>
            <a:r>
              <a:rPr lang="en-US" sz="4000" dirty="0" err="1"/>
              <a:t>vrukshangal</a:t>
            </a:r>
            <a:r>
              <a:rPr lang="en-US" sz="4000" dirty="0"/>
              <a:t> </a:t>
            </a:r>
            <a:r>
              <a:rPr lang="en-US" sz="4000" dirty="0" err="1"/>
              <a:t>poothu</a:t>
            </a:r>
            <a:endParaRPr lang="en-US" sz="4000" dirty="0"/>
          </a:p>
          <a:p>
            <a:pPr algn="l"/>
            <a:r>
              <a:rPr lang="en-US" sz="4000" dirty="0" err="1"/>
              <a:t>Anthya</a:t>
            </a:r>
            <a:r>
              <a:rPr lang="en-US" sz="4000" dirty="0"/>
              <a:t> </a:t>
            </a:r>
            <a:r>
              <a:rPr lang="en-US" sz="4000" dirty="0" err="1"/>
              <a:t>naalukal</a:t>
            </a:r>
            <a:r>
              <a:rPr lang="en-US" sz="4000" dirty="0"/>
              <a:t> </a:t>
            </a:r>
            <a:r>
              <a:rPr lang="en-US" sz="4000" dirty="0" err="1"/>
              <a:t>aduthu</a:t>
            </a:r>
            <a:endParaRPr lang="en-US" sz="4000" dirty="0"/>
          </a:p>
          <a:p>
            <a:pPr algn="l"/>
            <a:r>
              <a:rPr lang="en-US" sz="4000" dirty="0" err="1"/>
              <a:t>Aathma</a:t>
            </a:r>
            <a:r>
              <a:rPr lang="en-US" sz="4000" dirty="0"/>
              <a:t> </a:t>
            </a:r>
            <a:r>
              <a:rPr lang="en-US" sz="4000" dirty="0" err="1"/>
              <a:t>naadane</a:t>
            </a:r>
            <a:r>
              <a:rPr lang="en-US" sz="4000" dirty="0"/>
              <a:t> </a:t>
            </a:r>
            <a:r>
              <a:rPr lang="en-US" sz="4000" dirty="0" err="1"/>
              <a:t>ethirelkkuvaan</a:t>
            </a:r>
            <a:endParaRPr lang="en-US" sz="4000" dirty="0"/>
          </a:p>
          <a:p>
            <a:pPr algn="l"/>
            <a:r>
              <a:rPr lang="en-US" sz="4000" dirty="0" err="1"/>
              <a:t>Aashayode</a:t>
            </a:r>
            <a:r>
              <a:rPr lang="en-US" sz="4000" dirty="0"/>
              <a:t> </a:t>
            </a:r>
            <a:r>
              <a:rPr lang="en-US" sz="4000" dirty="0" err="1"/>
              <a:t>orungidaam</a:t>
            </a:r>
            <a:r>
              <a:rPr lang="en-US" sz="4000" dirty="0"/>
              <a:t> naam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5176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B24B-C1EF-53A9-3B71-58742892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21" y="1"/>
            <a:ext cx="1137401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 err="1">
                <a:latin typeface="ML-TTAmbili" panose="04000000000000000000" pitchFamily="82" charset="0"/>
              </a:rPr>
              <a:t>IÀ¯r-Im-lfw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ImXnÂ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tIÄ¡m-dmbv</a:t>
            </a:r>
            <a:r>
              <a:rPr lang="en-US" b="1" dirty="0">
                <a:latin typeface="ML-TTAmbili" panose="04000000000000000000" pitchFamily="82" charset="0"/>
              </a:rPr>
              <a:t> IÀ¯-t\</a:t>
            </a:r>
            <a:r>
              <a:rPr lang="en-US" b="1" dirty="0" err="1">
                <a:latin typeface="ML-TTAmbili" panose="04000000000000000000" pitchFamily="82" charset="0"/>
              </a:rPr>
              <a:t>ip</a:t>
            </a:r>
            <a:r>
              <a:rPr lang="en-US" b="1" dirty="0">
                <a:latin typeface="ML-TTAmbili" panose="04000000000000000000" pitchFamily="82" charset="0"/>
              </a:rPr>
              <a:t> hcm³ Ime-</a:t>
            </a:r>
            <a:r>
              <a:rPr lang="en-US" b="1" dirty="0" err="1">
                <a:latin typeface="ML-TTAmbili" panose="04000000000000000000" pitchFamily="82" charset="0"/>
              </a:rPr>
              <a:t>ambn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Imem</a:t>
            </a:r>
            <a:r>
              <a:rPr lang="en-US" b="1" dirty="0">
                <a:latin typeface="ML-TTAmbili" panose="04000000000000000000" pitchFamily="82" charset="0"/>
              </a:rPr>
              <a:t>-</a:t>
            </a:r>
            <a:r>
              <a:rPr lang="en-US" b="1" dirty="0" err="1">
                <a:latin typeface="ML-TTAmbili" panose="04000000000000000000" pitchFamily="82" charset="0"/>
              </a:rPr>
              <a:t>Im</a:t>
            </a:r>
            <a:r>
              <a:rPr lang="en-US" b="1" dirty="0">
                <a:latin typeface="ML-TTAmbili" panose="04000000000000000000" pitchFamily="82" charset="0"/>
              </a:rPr>
              <a:t>-e-</a:t>
            </a:r>
            <a:r>
              <a:rPr lang="en-US" b="1" dirty="0" err="1">
                <a:latin typeface="ML-TTAmbili" panose="04000000000000000000" pitchFamily="82" charset="0"/>
              </a:rPr>
              <a:t>ambv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acn-t¨m-scÃmw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{</a:t>
            </a:r>
            <a:r>
              <a:rPr lang="en-US" b="1" dirty="0" err="1">
                <a:latin typeface="ML-TTAmbili" panose="04000000000000000000" pitchFamily="82" charset="0"/>
              </a:rPr>
              <a:t>InkvXp-hnÂ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DbÀ¯n-Sm-dm-bn</a:t>
            </a:r>
            <a:endParaRPr lang="en-AE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DFC92-0BDA-EB46-8C19-48947C1F9407}"/>
              </a:ext>
            </a:extLst>
          </p:cNvPr>
          <p:cNvSpPr txBox="1">
            <a:spLocks/>
          </p:cNvSpPr>
          <p:nvPr/>
        </p:nvSpPr>
        <p:spPr>
          <a:xfrm>
            <a:off x="494520" y="3429000"/>
            <a:ext cx="1137401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Karthrukaahalam</a:t>
            </a:r>
            <a:r>
              <a:rPr lang="en-US" sz="4000" dirty="0"/>
              <a:t> </a:t>
            </a:r>
            <a:r>
              <a:rPr lang="en-US" sz="4000" dirty="0" err="1"/>
              <a:t>kaathil</a:t>
            </a:r>
            <a:r>
              <a:rPr lang="en-US" sz="4000" dirty="0"/>
              <a:t> </a:t>
            </a:r>
            <a:r>
              <a:rPr lang="en-US" sz="4000" dirty="0" err="1"/>
              <a:t>kelkkaaraay</a:t>
            </a:r>
            <a:endParaRPr lang="en-US" sz="4000" dirty="0"/>
          </a:p>
          <a:p>
            <a:pPr algn="l"/>
            <a:r>
              <a:rPr lang="en-US" sz="4000" dirty="0" err="1"/>
              <a:t>Karthaneshu</a:t>
            </a:r>
            <a:r>
              <a:rPr lang="en-US" sz="4000" dirty="0"/>
              <a:t> </a:t>
            </a:r>
            <a:r>
              <a:rPr lang="en-US" sz="4000" dirty="0" err="1"/>
              <a:t>varaan</a:t>
            </a:r>
            <a:r>
              <a:rPr lang="en-US" sz="4000" dirty="0"/>
              <a:t> </a:t>
            </a:r>
            <a:r>
              <a:rPr lang="en-US" sz="4000" dirty="0" err="1"/>
              <a:t>kaalamaayi</a:t>
            </a:r>
            <a:endParaRPr lang="en-US" sz="4000" dirty="0"/>
          </a:p>
          <a:p>
            <a:pPr algn="l"/>
            <a:r>
              <a:rPr lang="en-US" sz="4000" dirty="0" err="1"/>
              <a:t>Kaalaakaalamaay</a:t>
            </a:r>
            <a:r>
              <a:rPr lang="en-US" sz="4000" dirty="0"/>
              <a:t> </a:t>
            </a:r>
            <a:r>
              <a:rPr lang="en-US" sz="4000" dirty="0" err="1"/>
              <a:t>marichorellaam</a:t>
            </a:r>
            <a:endParaRPr lang="en-US" sz="4000" dirty="0"/>
          </a:p>
          <a:p>
            <a:pPr algn="l"/>
            <a:r>
              <a:rPr lang="en-US" sz="4000" dirty="0" err="1"/>
              <a:t>Kristhuvil</a:t>
            </a:r>
            <a:r>
              <a:rPr lang="en-US" sz="4000" dirty="0"/>
              <a:t> </a:t>
            </a:r>
            <a:r>
              <a:rPr lang="en-US" sz="4000" dirty="0" err="1"/>
              <a:t>uyarthidaaraayi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16689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B24B-C1EF-53A9-3B71-587428920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21" y="1"/>
            <a:ext cx="1137401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 err="1">
                <a:latin typeface="ML-TTAmbili" panose="04000000000000000000" pitchFamily="82" charset="0"/>
              </a:rPr>
              <a:t>kXy-k`sb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DWÀ¶n-SpI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>
                <a:latin typeface="ML-TTAmbili" panose="04000000000000000000" pitchFamily="82" charset="0"/>
              </a:rPr>
              <a:t>hm\-</a:t>
            </a:r>
            <a:r>
              <a:rPr lang="en-US" b="1" dirty="0" err="1">
                <a:latin typeface="ML-TTAmbili" panose="04000000000000000000" pitchFamily="82" charset="0"/>
              </a:rPr>
              <a:t>tatL</a:t>
            </a:r>
            <a:r>
              <a:rPr lang="en-US" b="1" dirty="0">
                <a:latin typeface="ML-TTAmbili" panose="04000000000000000000" pitchFamily="82" charset="0"/>
              </a:rPr>
              <a:t> ]d-¶o-Sp-hm³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BWn</a:t>
            </a:r>
            <a:r>
              <a:rPr lang="en-US" b="1" dirty="0">
                <a:latin typeface="ML-TTAmbili" panose="04000000000000000000" pitchFamily="82" charset="0"/>
              </a:rPr>
              <a:t>-¸m-</a:t>
            </a:r>
            <a:r>
              <a:rPr lang="en-US" b="1" dirty="0" err="1">
                <a:latin typeface="ML-TTAmbili" panose="04000000000000000000" pitchFamily="82" charset="0"/>
              </a:rPr>
              <a:t>tSä</a:t>
            </a:r>
            <a:r>
              <a:rPr lang="en-US" b="1" dirty="0">
                <a:latin typeface="ML-TTAmbili" panose="04000000000000000000" pitchFamily="82" charset="0"/>
              </a:rPr>
              <a:t> \</a:t>
            </a:r>
            <a:r>
              <a:rPr lang="en-US" b="1" dirty="0" err="1">
                <a:latin typeface="ML-TTAmbili" panose="04000000000000000000" pitchFamily="82" charset="0"/>
              </a:rPr>
              <a:t>mYsâ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Icw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br>
              <a:rPr lang="en-US" b="1" dirty="0">
                <a:latin typeface="ML-TTAmbili" panose="04000000000000000000" pitchFamily="82" charset="0"/>
              </a:rPr>
            </a:br>
            <a:r>
              <a:rPr lang="en-US" b="1" dirty="0" err="1">
                <a:latin typeface="ML-TTAmbili" panose="04000000000000000000" pitchFamily="82" charset="0"/>
              </a:rPr>
              <a:t>I®p</a:t>
            </a:r>
            <a:r>
              <a:rPr lang="en-US" b="1" dirty="0">
                <a:latin typeface="ML-TTAmbili" panose="04000000000000000000" pitchFamily="82" charset="0"/>
              </a:rPr>
              <a:t>-\o-</a:t>
            </a:r>
            <a:r>
              <a:rPr lang="en-US" b="1" dirty="0" err="1">
                <a:latin typeface="ML-TTAmbili" panose="04000000000000000000" pitchFamily="82" charset="0"/>
              </a:rPr>
              <a:t>scÃmw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XpS-bv¡pw</a:t>
            </a:r>
            <a:endParaRPr lang="en-AE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EDFC92-0BDA-EB46-8C19-48947C1F9407}"/>
              </a:ext>
            </a:extLst>
          </p:cNvPr>
          <p:cNvSpPr txBox="1">
            <a:spLocks/>
          </p:cNvSpPr>
          <p:nvPr/>
        </p:nvSpPr>
        <p:spPr>
          <a:xfrm>
            <a:off x="494520" y="3429000"/>
            <a:ext cx="1137401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Sathyasabhaye</a:t>
            </a:r>
            <a:r>
              <a:rPr lang="en-US" sz="4000" dirty="0"/>
              <a:t> </a:t>
            </a:r>
            <a:r>
              <a:rPr lang="en-US" sz="4000" dirty="0" err="1"/>
              <a:t>unarnniduka</a:t>
            </a:r>
            <a:endParaRPr lang="en-US" sz="4000" dirty="0"/>
          </a:p>
          <a:p>
            <a:pPr algn="l"/>
            <a:r>
              <a:rPr lang="en-US" sz="4000" dirty="0" err="1"/>
              <a:t>Vaanameghe</a:t>
            </a:r>
            <a:r>
              <a:rPr lang="en-US" sz="4000" dirty="0"/>
              <a:t> </a:t>
            </a:r>
            <a:r>
              <a:rPr lang="en-US" sz="4000" dirty="0" err="1"/>
              <a:t>paranneeduvaan</a:t>
            </a:r>
            <a:endParaRPr lang="en-US" sz="4000" dirty="0"/>
          </a:p>
          <a:p>
            <a:pPr algn="l"/>
            <a:r>
              <a:rPr lang="en-US" sz="4000" dirty="0" err="1"/>
              <a:t>Aanipaadetta</a:t>
            </a:r>
            <a:r>
              <a:rPr lang="en-US" sz="4000" dirty="0"/>
              <a:t> </a:t>
            </a:r>
            <a:r>
              <a:rPr lang="en-US" sz="4000" dirty="0" err="1"/>
              <a:t>naadante</a:t>
            </a:r>
            <a:r>
              <a:rPr lang="en-US" sz="4000" dirty="0"/>
              <a:t> </a:t>
            </a:r>
            <a:r>
              <a:rPr lang="en-US" sz="4000" dirty="0" err="1"/>
              <a:t>karam</a:t>
            </a:r>
            <a:endParaRPr lang="en-US" sz="4000" dirty="0"/>
          </a:p>
          <a:p>
            <a:pPr algn="l"/>
            <a:r>
              <a:rPr lang="en-US" sz="4000" dirty="0" err="1"/>
              <a:t>Kannuneerellaam</a:t>
            </a:r>
            <a:r>
              <a:rPr lang="en-US" sz="4000" dirty="0"/>
              <a:t> </a:t>
            </a:r>
            <a:r>
              <a:rPr lang="en-US" sz="4000" dirty="0" err="1"/>
              <a:t>thudackkum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19319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Office Theme</vt:lpstr>
      <vt:lpstr>hm\-ta-L-¯nÂ thKw h¶nSpw  {]mW-\m-Ys\ ImWp-hm³ DÅw sh¼pt¶ Bi-tb-dpt¶  Im´m thKw h¶n-StW</vt:lpstr>
      <vt:lpstr>bp²-`o-Xn-IÄ F§pw tIÄ¡pt¶  £maw hym[n ]SÀ¶n-Spt¶ Bi-bn-ÃmsX ]cn-{`m-´-cmbv  temI PmXn-IÄ tIgp-t¶</vt:lpstr>
      <vt:lpstr>A¯n-t]m-epÅ hr£-§Ä ]q¯p A´y-\m-fp-IÄ ASp¯p Bß-\m-Ys\ FXn-tcÂ¡p-hm³  Bi-tbmsS Hcp-§nSmw \mw</vt:lpstr>
      <vt:lpstr>IÀ¯r-Im-lfw ImXnÂ tIÄ¡m-dmbv IÀ¯-t\ip hcm³ Ime-ambn Imem-Im-e-ambv acn-t¨m-scÃmw  {InkvXp-hnÂ DbÀ¯n-Sm-dm-bn</vt:lpstr>
      <vt:lpstr>kXy-k`sb DWÀ¶n-SpI  hm\-tatL ]d-¶o-Sp-hm³ BWn-¸m-tSä \mYsâ Icw  I®p-\o-scÃmw XpS-bv¡pw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വാനമേഘത്തില്‍ വേഗം വന്നിടും </dc:title>
  <dc:subject>1064</dc:subject>
  <dc:creator>V.K.K</dc:creator>
  <cp:keywords>Formatting Pending</cp:keywords>
  <cp:lastModifiedBy>Shaji Varghese</cp:lastModifiedBy>
  <cp:revision>1</cp:revision>
  <dcterms:created xsi:type="dcterms:W3CDTF">2023-12-24T05:13:06Z</dcterms:created>
  <dcterms:modified xsi:type="dcterms:W3CDTF">2024-03-03T17:57:08Z</dcterms:modified>
</cp:coreProperties>
</file>